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34"/>
  </p:notesMasterIdLst>
  <p:sldIdLst>
    <p:sldId id="256" r:id="rId2"/>
    <p:sldId id="264" r:id="rId3"/>
    <p:sldId id="310" r:id="rId4"/>
    <p:sldId id="275" r:id="rId5"/>
    <p:sldId id="315" r:id="rId6"/>
    <p:sldId id="311" r:id="rId7"/>
    <p:sldId id="312" r:id="rId8"/>
    <p:sldId id="313" r:id="rId9"/>
    <p:sldId id="314" r:id="rId10"/>
    <p:sldId id="261" r:id="rId11"/>
    <p:sldId id="316" r:id="rId12"/>
    <p:sldId id="318" r:id="rId13"/>
    <p:sldId id="317" r:id="rId14"/>
    <p:sldId id="270" r:id="rId15"/>
    <p:sldId id="258" r:id="rId16"/>
    <p:sldId id="319" r:id="rId17"/>
    <p:sldId id="320" r:id="rId18"/>
    <p:sldId id="260" r:id="rId19"/>
    <p:sldId id="266" r:id="rId20"/>
    <p:sldId id="329" r:id="rId21"/>
    <p:sldId id="262" r:id="rId22"/>
    <p:sldId id="322" r:id="rId23"/>
    <p:sldId id="323" r:id="rId24"/>
    <p:sldId id="324" r:id="rId25"/>
    <p:sldId id="277" r:id="rId26"/>
    <p:sldId id="289" r:id="rId27"/>
    <p:sldId id="281" r:id="rId28"/>
    <p:sldId id="269" r:id="rId29"/>
    <p:sldId id="325" r:id="rId30"/>
    <p:sldId id="326" r:id="rId31"/>
    <p:sldId id="327" r:id="rId32"/>
    <p:sldId id="328" r:id="rId33"/>
  </p:sldIdLst>
  <p:sldSz cx="9144000" cy="5143500" type="screen16x9"/>
  <p:notesSz cx="6858000" cy="9144000"/>
  <p:embeddedFontLst>
    <p:embeddedFont>
      <p:font typeface="Abel" panose="020B0604020202020204" charset="0"/>
      <p:regular r:id="rId35"/>
    </p:embeddedFont>
    <p:embeddedFont>
      <p:font typeface="Pathway Gothic One" panose="020B0604020202020204" charset="0"/>
      <p:regular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BCA7AA-1D17-49E1-B73F-D070B7559503}">
  <a:tblStyle styleId="{39BCA7AA-1D17-49E1-B73F-D070B7559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01FE8-30A4-4B96-B818-330928A8B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c6b89bbf6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c6b89bbf6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4" name="Google Shape;10084;gc477d06eb9_0_29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5" name="Google Shape;10085;gc477d06eb9_0_29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c477d06eb9_0_3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c477d06eb9_0_3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c6b89bbf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4" name="Google Shape;10014;gc6b89bbf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Google Shape;10280;gc477d06eb9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Google Shape;10281;gc477d06eb9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l="36210" t="28505" r="-1749" b="25863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6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"/>
          <p:cNvSpPr txBox="1">
            <a:spLocks noGrp="1"/>
          </p:cNvSpPr>
          <p:nvPr>
            <p:ph type="subTitle" idx="1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1_1_1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l="45458" t="30808" r="5146" b="33559"/>
          <a:stretch/>
        </p:blipFill>
        <p:spPr>
          <a:xfrm rot="10800000" flipH="1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avLst/>
            <a:gdLst/>
            <a:ahLst/>
            <a:cxnLst/>
            <a:rect l="l" t="t" r="r" b="b"/>
            <a:pathLst>
              <a:path w="156721" h="113997" extrusionOk="0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8"/>
          <p:cNvSpPr/>
          <p:nvPr/>
        </p:nvSpPr>
        <p:spPr>
          <a:xfrm rot="5574714" flipH="1">
            <a:off x="-1192544" y="2232664"/>
            <a:ext cx="3963590" cy="221358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"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 flipH="1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l="11283" t="40312" r="25680" b="3674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47" name="Google Shape;8047;p33"/>
          <p:cNvSpPr txBox="1">
            <a:spLocks noGrp="1"/>
          </p:cNvSpPr>
          <p:nvPr>
            <p:ph type="title" idx="2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48" name="Google Shape;8048;p33"/>
          <p:cNvSpPr txBox="1">
            <a:spLocks noGrp="1"/>
          </p:cNvSpPr>
          <p:nvPr>
            <p:ph type="subTitle" idx="1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9" name="Google Shape;8049;p33"/>
          <p:cNvSpPr txBox="1">
            <a:spLocks noGrp="1"/>
          </p:cNvSpPr>
          <p:nvPr>
            <p:ph type="title" idx="3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0" name="Google Shape;8050;p33"/>
          <p:cNvSpPr txBox="1">
            <a:spLocks noGrp="1"/>
          </p:cNvSpPr>
          <p:nvPr>
            <p:ph type="subTitle" idx="4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1" name="Google Shape;8051;p33"/>
          <p:cNvSpPr txBox="1">
            <a:spLocks noGrp="1"/>
          </p:cNvSpPr>
          <p:nvPr>
            <p:ph type="title" idx="5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2" name="Google Shape;8052;p33"/>
          <p:cNvSpPr txBox="1">
            <a:spLocks noGrp="1"/>
          </p:cNvSpPr>
          <p:nvPr>
            <p:ph type="subTitle" idx="6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3" name="Google Shape;8053;p33"/>
          <p:cNvSpPr txBox="1">
            <a:spLocks noGrp="1"/>
          </p:cNvSpPr>
          <p:nvPr>
            <p:ph type="title" idx="7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4" name="Google Shape;8054;p33"/>
          <p:cNvSpPr txBox="1">
            <a:spLocks noGrp="1"/>
          </p:cNvSpPr>
          <p:nvPr>
            <p:ph type="subTitle" idx="8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5" name="Google Shape;8055;p33"/>
          <p:cNvSpPr txBox="1">
            <a:spLocks noGrp="1"/>
          </p:cNvSpPr>
          <p:nvPr>
            <p:ph type="title" idx="9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6" name="Google Shape;8056;p33"/>
          <p:cNvSpPr txBox="1">
            <a:spLocks noGrp="1"/>
          </p:cNvSpPr>
          <p:nvPr>
            <p:ph type="subTitle" idx="13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7" name="Google Shape;8057;p33"/>
          <p:cNvSpPr txBox="1">
            <a:spLocks noGrp="1"/>
          </p:cNvSpPr>
          <p:nvPr>
            <p:ph type="title" idx="14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8" name="Google Shape;8058;p33"/>
          <p:cNvSpPr txBox="1">
            <a:spLocks noGrp="1"/>
          </p:cNvSpPr>
          <p:nvPr>
            <p:ph type="subTitle" idx="15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avLst/>
              <a:gdLst/>
              <a:ahLst/>
              <a:cxnLst/>
              <a:rect l="l" t="t" r="r" b="b"/>
              <a:pathLst>
                <a:path w="1635" h="801" extrusionOk="0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avLst/>
              <a:gdLst/>
              <a:ahLst/>
              <a:cxnLst/>
              <a:rect l="l" t="t" r="r" b="b"/>
              <a:pathLst>
                <a:path w="1402" h="1335" extrusionOk="0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avLst/>
              <a:gdLst/>
              <a:ahLst/>
              <a:cxnLst/>
              <a:rect l="l" t="t" r="r" b="b"/>
              <a:pathLst>
                <a:path w="834" h="368" extrusionOk="0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fill="none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avLst/>
              <a:gdLst/>
              <a:ahLst/>
              <a:cxnLst/>
              <a:rect l="l" t="t" r="r" b="b"/>
              <a:pathLst>
                <a:path h="34" extrusionOk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avLst/>
              <a:gdLst/>
              <a:ahLst/>
              <a:cxnLst/>
              <a:rect l="l" t="t" r="r" b="b"/>
              <a:pathLst>
                <a:path w="34" h="135" extrusionOk="0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fill="none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avLst/>
              <a:gdLst/>
              <a:ahLst/>
              <a:cxnLst/>
              <a:rect l="l" t="t" r="r" b="b"/>
              <a:pathLst>
                <a:path w="902" h="1102" extrusionOk="0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avLst/>
              <a:gdLst/>
              <a:ahLst/>
              <a:cxnLst/>
              <a:rect l="l" t="t" r="r" b="b"/>
              <a:pathLst>
                <a:path w="1102" h="2102" extrusionOk="0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avLst/>
              <a:gdLst/>
              <a:ahLst/>
              <a:cxnLst/>
              <a:rect l="l" t="t" r="r" b="b"/>
              <a:pathLst>
                <a:path w="801" h="835" extrusionOk="0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fill="none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avLst/>
              <a:gdLst/>
              <a:ahLst/>
              <a:cxnLst/>
              <a:rect l="l" t="t" r="r" b="b"/>
              <a:pathLst>
                <a:path w="634" h="568" extrusionOk="0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avLst/>
              <a:gdLst/>
              <a:ahLst/>
              <a:cxnLst/>
              <a:rect l="l" t="t" r="r" b="b"/>
              <a:pathLst>
                <a:path w="802" h="1169" extrusionOk="0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avLst/>
              <a:gdLst/>
              <a:ahLst/>
              <a:cxnLst/>
              <a:rect l="l" t="t" r="r" b="b"/>
              <a:pathLst>
                <a:path w="868" h="534" extrusionOk="0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avLst/>
              <a:gdLst/>
              <a:ahLst/>
              <a:cxnLst/>
              <a:rect l="l" t="t" r="r" b="b"/>
              <a:pathLst>
                <a:path w="601" h="869" extrusionOk="0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avLst/>
              <a:gdLst/>
              <a:ahLst/>
              <a:cxnLst/>
              <a:rect l="l" t="t" r="r" b="b"/>
              <a:pathLst>
                <a:path w="68" h="601" extrusionOk="0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fill="none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avLst/>
              <a:gdLst/>
              <a:ahLst/>
              <a:cxnLst/>
              <a:rect l="l" t="t" r="r" b="b"/>
              <a:pathLst>
                <a:path w="668" h="801" extrusionOk="0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avLst/>
              <a:gdLst/>
              <a:ahLst/>
              <a:cxnLst/>
              <a:rect l="l" t="t" r="r" b="b"/>
              <a:pathLst>
                <a:path w="968" h="1269" extrusionOk="0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avLst/>
              <a:gdLst/>
              <a:ahLst/>
              <a:cxnLst/>
              <a:rect l="l" t="t" r="r" b="b"/>
              <a:pathLst>
                <a:path w="1168" h="501" extrusionOk="0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avLst/>
              <a:gdLst/>
              <a:ahLst/>
              <a:cxnLst/>
              <a:rect l="l" t="t" r="r" b="b"/>
              <a:pathLst>
                <a:path w="601" h="668" extrusionOk="0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fill="none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fill="none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avLst/>
              <a:gdLst/>
              <a:ahLst/>
              <a:cxnLst/>
              <a:rect l="l" t="t" r="r" b="b"/>
              <a:pathLst>
                <a:path w="802" h="968" extrusionOk="0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avLst/>
              <a:gdLst/>
              <a:ahLst/>
              <a:cxnLst/>
              <a:rect l="l" t="t" r="r" b="b"/>
              <a:pathLst>
                <a:path w="3871" h="3937" extrusionOk="0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avLst/>
              <a:gdLst/>
              <a:ahLst/>
              <a:cxnLst/>
              <a:rect l="l" t="t" r="r" b="b"/>
              <a:pathLst>
                <a:path w="2170" h="3571" extrusionOk="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avLst/>
              <a:gdLst/>
              <a:ahLst/>
              <a:cxnLst/>
              <a:rect l="l" t="t" r="r" b="b"/>
              <a:pathLst>
                <a:path w="902" h="1235" extrusionOk="0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avLst/>
              <a:gdLst/>
              <a:ahLst/>
              <a:cxnLst/>
              <a:rect l="l" t="t" r="r" b="b"/>
              <a:pathLst>
                <a:path w="769" h="768" extrusionOk="0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avLst/>
              <a:gdLst/>
              <a:ahLst/>
              <a:cxnLst/>
              <a:rect l="l" t="t" r="r" b="b"/>
              <a:pathLst>
                <a:path w="802" h="835" extrusionOk="0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avLst/>
              <a:gdLst/>
              <a:ahLst/>
              <a:cxnLst/>
              <a:rect l="l" t="t" r="r" b="b"/>
              <a:pathLst>
                <a:path w="935" h="634" extrusionOk="0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avLst/>
              <a:gdLst/>
              <a:ahLst/>
              <a:cxnLst/>
              <a:rect l="l" t="t" r="r" b="b"/>
              <a:pathLst>
                <a:path w="435" h="635" extrusionOk="0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avLst/>
              <a:gdLst/>
              <a:ahLst/>
              <a:cxnLst/>
              <a:rect l="l" t="t" r="r" b="b"/>
              <a:pathLst>
                <a:path w="1335" h="1769" extrusionOk="0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avLst/>
              <a:gdLst/>
              <a:ahLst/>
              <a:cxnLst/>
              <a:rect l="l" t="t" r="r" b="b"/>
              <a:pathLst>
                <a:path w="768" h="868" extrusionOk="0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avLst/>
              <a:gdLst/>
              <a:ahLst/>
              <a:cxnLst/>
              <a:rect l="l" t="t" r="r" b="b"/>
              <a:pathLst>
                <a:path w="702" h="902" extrusionOk="0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fill="none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avLst/>
              <a:gdLst/>
              <a:ahLst/>
              <a:cxnLst/>
              <a:rect l="l" t="t" r="r" b="b"/>
              <a:pathLst>
                <a:path w="468" h="434" extrusionOk="0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avLst/>
              <a:gdLst/>
              <a:ahLst/>
              <a:cxnLst/>
              <a:rect l="l" t="t" r="r" b="b"/>
              <a:pathLst>
                <a:path w="1169" h="1101" extrusionOk="0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fill="none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fill="none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fill="none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fill="none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avLst/>
              <a:gdLst/>
              <a:ahLst/>
              <a:cxnLst/>
              <a:rect l="l" t="t" r="r" b="b"/>
              <a:pathLst>
                <a:path w="1368" h="668" extrusionOk="0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extrusionOk="0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avLst/>
              <a:gdLst/>
              <a:ahLst/>
              <a:cxnLst/>
              <a:rect l="l" t="t" r="r" b="b"/>
              <a:pathLst>
                <a:path w="2303" h="1802" extrusionOk="0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fill="none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avLst/>
              <a:gdLst/>
              <a:ahLst/>
              <a:cxnLst/>
              <a:rect l="l" t="t" r="r" b="b"/>
              <a:pathLst>
                <a:path w="1902" h="1636" extrusionOk="0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avLst/>
              <a:gdLst/>
              <a:ahLst/>
              <a:cxnLst/>
              <a:rect l="l" t="t" r="r" b="b"/>
              <a:pathLst>
                <a:path w="1235" h="1735" extrusionOk="0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34"/>
          <p:cNvSpPr txBox="1">
            <a:spLocks noGrp="1"/>
          </p:cNvSpPr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1" name="Google Shape;8421;p34"/>
          <p:cNvSpPr txBox="1">
            <a:spLocks noGrp="1"/>
          </p:cNvSpPr>
          <p:nvPr>
            <p:ph type="title" idx="2" hasCustomPrompt="1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>
            <a:spLocks noGrp="1"/>
          </p:cNvSpPr>
          <p:nvPr>
            <p:ph type="subTitle" idx="1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l="65745" t="30808" r="4790" b="33559"/>
          <a:stretch/>
        </p:blipFill>
        <p:spPr>
          <a:xfrm rot="10800000" flipH="1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rot="10800000" flipH="1">
            <a:off x="5635650" y="-64825"/>
            <a:ext cx="3593550" cy="2439850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fill="none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"/>
          <p:cNvSpPr/>
          <p:nvPr/>
        </p:nvSpPr>
        <p:spPr>
          <a:xfrm rot="5400000" flipH="1">
            <a:off x="-1531575" y="1329163"/>
            <a:ext cx="4070025" cy="1141500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l="39854" t="30807" r="3892" b="33555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>
            <a:spLocks noGrp="1"/>
          </p:cNvSpPr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1" name="Google Shape;2211;p9"/>
          <p:cNvSpPr txBox="1">
            <a:spLocks noGrp="1"/>
          </p:cNvSpPr>
          <p:nvPr>
            <p:ph type="subTitle" idx="1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12" name="Google Shape;2212;p9"/>
          <p:cNvSpPr txBox="1">
            <a:spLocks noGrp="1"/>
          </p:cNvSpPr>
          <p:nvPr>
            <p:ph type="body" idx="2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5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l="56434" t="30808" r="3895" b="33559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6" name="Google Shape;346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avLst/>
            <a:gdLst/>
            <a:ahLst/>
            <a:cxnLst/>
            <a:rect l="l" t="t" r="r" b="b"/>
            <a:pathLst>
              <a:path w="1235" h="1435" extrusionOk="0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avLst/>
            <a:gdLst/>
            <a:ahLst/>
            <a:cxnLst/>
            <a:rect l="l" t="t" r="r" b="b"/>
            <a:pathLst>
              <a:path w="1802" h="1702" extrusionOk="0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avLst/>
            <a:gdLst/>
            <a:ahLst/>
            <a:cxnLst/>
            <a:rect l="l" t="t" r="r" b="b"/>
            <a:pathLst>
              <a:path w="434" h="869" extrusionOk="0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avLst/>
            <a:gdLst/>
            <a:ahLst/>
            <a:cxnLst/>
            <a:rect l="l" t="t" r="r" b="b"/>
            <a:pathLst>
              <a:path w="735" h="935" extrusionOk="0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avLst/>
            <a:gdLst/>
            <a:ahLst/>
            <a:cxnLst/>
            <a:rect l="l" t="t" r="r" b="b"/>
            <a:pathLst>
              <a:path w="2069" h="2202" extrusionOk="0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avLst/>
            <a:gdLst/>
            <a:ahLst/>
            <a:cxnLst/>
            <a:rect l="l" t="t" r="r" b="b"/>
            <a:pathLst>
              <a:path w="568" h="668" extrusionOk="0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avLst/>
            <a:gdLst/>
            <a:ahLst/>
            <a:cxnLst/>
            <a:rect l="l" t="t" r="r" b="b"/>
            <a:pathLst>
              <a:path w="801" h="601" extrusionOk="0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fill="none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avLst/>
            <a:gdLst/>
            <a:ahLst/>
            <a:cxnLst/>
            <a:rect l="l" t="t" r="r" b="b"/>
            <a:pathLst>
              <a:path w="568" h="468" extrusionOk="0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avLst/>
            <a:gdLst/>
            <a:ahLst/>
            <a:cxnLst/>
            <a:rect l="l" t="t" r="r" b="b"/>
            <a:pathLst>
              <a:path w="1069" h="1802" extrusionOk="0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avLst/>
            <a:gdLst/>
            <a:ahLst/>
            <a:cxnLst/>
            <a:rect l="l" t="t" r="r" b="b"/>
            <a:pathLst>
              <a:path w="568" h="734" extrusionOk="0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avLst/>
            <a:gdLst/>
            <a:ahLst/>
            <a:cxnLst/>
            <a:rect l="l" t="t" r="r" b="b"/>
            <a:pathLst>
              <a:path w="1202" h="801" extrusionOk="0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avLst/>
            <a:gdLst/>
            <a:ahLst/>
            <a:cxnLst/>
            <a:rect l="l" t="t" r="r" b="b"/>
            <a:pathLst>
              <a:path w="902" h="769" extrusionOk="0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avLst/>
            <a:gdLst/>
            <a:ahLst/>
            <a:cxnLst/>
            <a:rect l="l" t="t" r="r" b="b"/>
            <a:pathLst>
              <a:path w="868" h="634" extrusionOk="0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avLst/>
            <a:gdLst/>
            <a:ahLst/>
            <a:cxnLst/>
            <a:rect l="l" t="t" r="r" b="b"/>
            <a:pathLst>
              <a:path w="1035" h="1135" extrusionOk="0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fill="none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avLst/>
            <a:gdLst/>
            <a:ahLst/>
            <a:cxnLst/>
            <a:rect l="l" t="t" r="r" b="b"/>
            <a:pathLst>
              <a:path w="1035" h="868" extrusionOk="0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avLst/>
            <a:gdLst/>
            <a:ahLst/>
            <a:cxnLst/>
            <a:rect l="l" t="t" r="r" b="b"/>
            <a:pathLst>
              <a:path w="1202" h="602" extrusionOk="0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fill="none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fill="none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avLst/>
            <a:gdLst/>
            <a:ahLst/>
            <a:cxnLst/>
            <a:rect l="l" t="t" r="r" b="b"/>
            <a:pathLst>
              <a:path w="4437" h="3337" extrusionOk="0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avLst/>
            <a:gdLst/>
            <a:ahLst/>
            <a:cxnLst/>
            <a:rect l="l" t="t" r="r" b="b"/>
            <a:pathLst>
              <a:path w="769" h="668" extrusionOk="0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avLst/>
            <a:gdLst/>
            <a:ahLst/>
            <a:cxnLst/>
            <a:rect l="l" t="t" r="r" b="b"/>
            <a:pathLst>
              <a:path w="769" h="802" extrusionOk="0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fill="none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avLst/>
            <a:gdLst/>
            <a:ahLst/>
            <a:cxnLst/>
            <a:rect l="l" t="t" r="r" b="b"/>
            <a:pathLst>
              <a:path w="3169" h="2837" extrusionOk="0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avLst/>
            <a:gdLst/>
            <a:ahLst/>
            <a:cxnLst/>
            <a:rect l="l" t="t" r="r" b="b"/>
            <a:pathLst>
              <a:path w="868" h="602" extrusionOk="0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avLst/>
            <a:gdLst/>
            <a:ahLst/>
            <a:cxnLst/>
            <a:rect l="l" t="t" r="r" b="b"/>
            <a:pathLst>
              <a:path w="735" h="835" extrusionOk="0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avLst/>
            <a:gdLst/>
            <a:ahLst/>
            <a:cxnLst/>
            <a:rect l="l" t="t" r="r" b="b"/>
            <a:pathLst>
              <a:path w="1168" h="968" extrusionOk="0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avLst/>
            <a:gdLst/>
            <a:ahLst/>
            <a:cxnLst/>
            <a:rect l="l" t="t" r="r" b="b"/>
            <a:pathLst>
              <a:path w="1335" h="768" extrusionOk="0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avLst/>
            <a:gdLst/>
            <a:ahLst/>
            <a:cxnLst/>
            <a:rect l="l" t="t" r="r" b="b"/>
            <a:pathLst>
              <a:path w="1136" h="901" extrusionOk="0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avLst/>
            <a:gdLst/>
            <a:ahLst/>
            <a:cxnLst/>
            <a:rect l="l" t="t" r="r" b="b"/>
            <a:pathLst>
              <a:path w="1069" h="868" extrusionOk="0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avLst/>
            <a:gdLst/>
            <a:ahLst/>
            <a:cxnLst/>
            <a:rect l="l" t="t" r="r" b="b"/>
            <a:pathLst>
              <a:path w="769" h="568" extrusionOk="0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avLst/>
            <a:gdLst/>
            <a:ahLst/>
            <a:cxnLst/>
            <a:rect l="l" t="t" r="r" b="b"/>
            <a:pathLst>
              <a:path w="1368" h="1168" extrusionOk="0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avLst/>
            <a:gdLst/>
            <a:ahLst/>
            <a:cxnLst/>
            <a:rect l="l" t="t" r="r" b="b"/>
            <a:pathLst>
              <a:path w="1169" h="1302" extrusionOk="0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avLst/>
            <a:gdLst/>
            <a:ahLst/>
            <a:cxnLst/>
            <a:rect l="l" t="t" r="r" b="b"/>
            <a:pathLst>
              <a:path w="768" h="668" extrusionOk="0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avLst/>
            <a:gdLst/>
            <a:ahLst/>
            <a:cxnLst/>
            <a:rect l="l" t="t" r="r" b="b"/>
            <a:pathLst>
              <a:path w="968" h="902" extrusionOk="0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avLst/>
            <a:gdLst/>
            <a:ahLst/>
            <a:cxnLst/>
            <a:rect l="l" t="t" r="r" b="b"/>
            <a:pathLst>
              <a:path w="969" h="968" extrusionOk="0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fill="none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fill="none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avLst/>
            <a:gdLst/>
            <a:ahLst/>
            <a:cxnLst/>
            <a:rect l="l" t="t" r="r" b="b"/>
            <a:pathLst>
              <a:path w="735" h="602" extrusionOk="0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avLst/>
            <a:gdLst/>
            <a:ahLst/>
            <a:cxnLst/>
            <a:rect l="l" t="t" r="r" b="b"/>
            <a:pathLst>
              <a:path w="702" h="435" extrusionOk="0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avLst/>
            <a:gdLst/>
            <a:ahLst/>
            <a:cxnLst/>
            <a:rect l="l" t="t" r="r" b="b"/>
            <a:pathLst>
              <a:path w="902" h="668" extrusionOk="0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avLst/>
            <a:gdLst/>
            <a:ahLst/>
            <a:cxnLst/>
            <a:rect l="l" t="t" r="r" b="b"/>
            <a:pathLst>
              <a:path w="801" h="568" extrusionOk="0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avLst/>
            <a:gdLst/>
            <a:ahLst/>
            <a:cxnLst/>
            <a:rect l="l" t="t" r="r" b="b"/>
            <a:pathLst>
              <a:path w="1268" h="502" extrusionOk="0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avLst/>
            <a:gdLst/>
            <a:ahLst/>
            <a:cxnLst/>
            <a:rect l="l" t="t" r="r" b="b"/>
            <a:pathLst>
              <a:path w="2003" h="1702" extrusionOk="0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avLst/>
            <a:gdLst/>
            <a:ahLst/>
            <a:cxnLst/>
            <a:rect l="l" t="t" r="r" b="b"/>
            <a:pathLst>
              <a:path w="1802" h="1769" extrusionOk="0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avLst/>
            <a:gdLst/>
            <a:ahLst/>
            <a:cxnLst/>
            <a:rect l="l" t="t" r="r" b="b"/>
            <a:pathLst>
              <a:path w="1135" h="1202" extrusionOk="0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fill="none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avLst/>
            <a:gdLst/>
            <a:ahLst/>
            <a:cxnLst/>
            <a:rect l="l" t="t" r="r" b="b"/>
            <a:pathLst>
              <a:path w="735" h="868" extrusionOk="0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fill="none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avLst/>
            <a:gdLst/>
            <a:ahLst/>
            <a:cxnLst/>
            <a:rect l="l" t="t" r="r" b="b"/>
            <a:pathLst>
              <a:path w="1502" h="1502" extrusionOk="0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avLst/>
            <a:gdLst/>
            <a:ahLst/>
            <a:cxnLst/>
            <a:rect l="l" t="t" r="r" b="b"/>
            <a:pathLst>
              <a:path w="2603" h="4237" extrusionOk="0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fill="none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avLst/>
            <a:gdLst/>
            <a:ahLst/>
            <a:cxnLst/>
            <a:rect l="l" t="t" r="r" b="b"/>
            <a:pathLst>
              <a:path w="1035" h="702" extrusionOk="0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avLst/>
            <a:gdLst/>
            <a:ahLst/>
            <a:cxnLst/>
            <a:rect l="l" t="t" r="r" b="b"/>
            <a:pathLst>
              <a:path w="2269" h="1902" extrusionOk="0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avLst/>
            <a:gdLst/>
            <a:ahLst/>
            <a:cxnLst/>
            <a:rect l="l" t="t" r="r" b="b"/>
            <a:pathLst>
              <a:path w="702" h="1235" extrusionOk="0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avLst/>
            <a:gdLst/>
            <a:ahLst/>
            <a:cxnLst/>
            <a:rect l="l" t="t" r="r" b="b"/>
            <a:pathLst>
              <a:path w="1202" h="1068" extrusionOk="0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fill="none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avLst/>
            <a:gdLst/>
            <a:ahLst/>
            <a:cxnLst/>
            <a:rect l="l" t="t" r="r" b="b"/>
            <a:pathLst>
              <a:path w="768" h="535" extrusionOk="0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avLst/>
            <a:gdLst/>
            <a:ahLst/>
            <a:cxnLst/>
            <a:rect l="l" t="t" r="r" b="b"/>
            <a:pathLst>
              <a:path w="1736" h="1636" extrusionOk="0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avLst/>
            <a:gdLst/>
            <a:ahLst/>
            <a:cxnLst/>
            <a:rect l="l" t="t" r="r" b="b"/>
            <a:pathLst>
              <a:path w="935" h="802" extrusionOk="0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avLst/>
            <a:gdLst/>
            <a:ahLst/>
            <a:cxnLst/>
            <a:rect l="l" t="t" r="r" b="b"/>
            <a:pathLst>
              <a:path w="769" h="935" extrusionOk="0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fill="none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avLst/>
            <a:gdLst/>
            <a:ahLst/>
            <a:cxnLst/>
            <a:rect l="l" t="t" r="r" b="b"/>
            <a:pathLst>
              <a:path w="902" h="902" extrusionOk="0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avLst/>
            <a:gdLst/>
            <a:ahLst/>
            <a:cxnLst/>
            <a:rect l="l" t="t" r="r" b="b"/>
            <a:pathLst>
              <a:path w="1469" h="2069" extrusionOk="0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avLst/>
            <a:gdLst/>
            <a:ahLst/>
            <a:cxnLst/>
            <a:rect l="l" t="t" r="r" b="b"/>
            <a:pathLst>
              <a:path w="669" h="668" extrusionOk="0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avLst/>
            <a:gdLst/>
            <a:ahLst/>
            <a:cxnLst/>
            <a:rect l="l" t="t" r="r" b="b"/>
            <a:pathLst>
              <a:path w="901" h="768" extrusionOk="0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avLst/>
            <a:gdLst/>
            <a:ahLst/>
            <a:cxnLst/>
            <a:rect l="l" t="t" r="r" b="b"/>
            <a:pathLst>
              <a:path w="869" h="468" extrusionOk="0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avLst/>
            <a:gdLst/>
            <a:ahLst/>
            <a:cxnLst/>
            <a:rect l="l" t="t" r="r" b="b"/>
            <a:pathLst>
              <a:path w="1602" h="1569" extrusionOk="0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fill="none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avLst/>
            <a:gdLst/>
            <a:ahLst/>
            <a:cxnLst/>
            <a:rect l="l" t="t" r="r" b="b"/>
            <a:pathLst>
              <a:path w="802" h="468" extrusionOk="0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avLst/>
            <a:gdLst/>
            <a:ahLst/>
            <a:cxnLst/>
            <a:rect l="l" t="t" r="r" b="b"/>
            <a:pathLst>
              <a:path w="468" h="335" extrusionOk="0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avLst/>
            <a:gdLst/>
            <a:ahLst/>
            <a:cxnLst/>
            <a:rect l="l" t="t" r="r" b="b"/>
            <a:pathLst>
              <a:path w="268" h="268" extrusionOk="0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avLst/>
            <a:gdLst/>
            <a:ahLst/>
            <a:cxnLst/>
            <a:rect l="l" t="t" r="r" b="b"/>
            <a:pathLst>
              <a:path w="1469" h="1669" extrusionOk="0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avLst/>
            <a:gdLst/>
            <a:ahLst/>
            <a:cxnLst/>
            <a:rect l="l" t="t" r="r" b="b"/>
            <a:pathLst>
              <a:path w="1602" h="1368" extrusionOk="0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fill="none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avLst/>
            <a:gdLst/>
            <a:ahLst/>
            <a:cxnLst/>
            <a:rect l="l" t="t" r="r" b="b"/>
            <a:pathLst>
              <a:path w="535" h="568" extrusionOk="0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fill="none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avLst/>
            <a:gdLst/>
            <a:ahLst/>
            <a:cxnLst/>
            <a:rect l="l" t="t" r="r" b="b"/>
            <a:pathLst>
              <a:path w="1869" h="1469" extrusionOk="0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avLst/>
            <a:gdLst/>
            <a:ahLst/>
            <a:cxnLst/>
            <a:rect l="l" t="t" r="r" b="b"/>
            <a:pathLst>
              <a:path w="1803" h="2236" extrusionOk="0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avLst/>
            <a:gdLst/>
            <a:ahLst/>
            <a:cxnLst/>
            <a:rect l="l" t="t" r="r" b="b"/>
            <a:pathLst>
              <a:path w="4904" h="3370" extrusionOk="0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avLst/>
            <a:gdLst/>
            <a:ahLst/>
            <a:cxnLst/>
            <a:rect l="l" t="t" r="r" b="b"/>
            <a:pathLst>
              <a:path w="768" h="601" extrusionOk="0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avLst/>
            <a:gdLst/>
            <a:ahLst/>
            <a:cxnLst/>
            <a:rect l="l" t="t" r="r" b="b"/>
            <a:pathLst>
              <a:path w="768" h="701" extrusionOk="0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avLst/>
            <a:gdLst/>
            <a:ahLst/>
            <a:cxnLst/>
            <a:rect l="l" t="t" r="r" b="b"/>
            <a:pathLst>
              <a:path w="602" h="702" extrusionOk="0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avLst/>
            <a:gdLst/>
            <a:ahLst/>
            <a:cxnLst/>
            <a:rect l="l" t="t" r="r" b="b"/>
            <a:pathLst>
              <a:path w="969" h="735" extrusionOk="0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avLst/>
            <a:gdLst/>
            <a:ahLst/>
            <a:cxnLst/>
            <a:rect l="l" t="t" r="r" b="b"/>
            <a:pathLst>
              <a:path w="535" h="602" extrusionOk="0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avLst/>
            <a:gdLst/>
            <a:ahLst/>
            <a:cxnLst/>
            <a:rect l="l" t="t" r="r" b="b"/>
            <a:pathLst>
              <a:path w="935" h="968" extrusionOk="0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avLst/>
            <a:gdLst/>
            <a:ahLst/>
            <a:cxnLst/>
            <a:rect l="l" t="t" r="r" b="b"/>
            <a:pathLst>
              <a:path w="568" h="735" extrusionOk="0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avLst/>
            <a:gdLst/>
            <a:ahLst/>
            <a:cxnLst/>
            <a:rect l="l" t="t" r="r" b="b"/>
            <a:pathLst>
              <a:path w="969" h="501" extrusionOk="0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fill="none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avLst/>
            <a:gdLst/>
            <a:ahLst/>
            <a:cxnLst/>
            <a:rect l="l" t="t" r="r" b="b"/>
            <a:pathLst>
              <a:path w="1502" h="1468" extrusionOk="0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avLst/>
            <a:gdLst/>
            <a:ahLst/>
            <a:cxnLst/>
            <a:rect l="l" t="t" r="r" b="b"/>
            <a:pathLst>
              <a:path w="1102" h="1769" extrusionOk="0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avLst/>
            <a:gdLst/>
            <a:ahLst/>
            <a:cxnLst/>
            <a:rect l="l" t="t" r="r" b="b"/>
            <a:pathLst>
              <a:path w="1135" h="1101" extrusionOk="0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avLst/>
            <a:gdLst/>
            <a:ahLst/>
            <a:cxnLst/>
            <a:rect l="l" t="t" r="r" b="b"/>
            <a:pathLst>
              <a:path w="1669" h="1235" extrusionOk="0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fill="none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avLst/>
            <a:gdLst/>
            <a:ahLst/>
            <a:cxnLst/>
            <a:rect l="l" t="t" r="r" b="b"/>
            <a:pathLst>
              <a:path w="935" h="1102" extrusionOk="0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avLst/>
            <a:gdLst/>
            <a:ahLst/>
            <a:cxnLst/>
            <a:rect l="l" t="t" r="r" b="b"/>
            <a:pathLst>
              <a:path w="1735" h="1869" extrusionOk="0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avLst/>
            <a:gdLst/>
            <a:ahLst/>
            <a:cxnLst/>
            <a:rect l="l" t="t" r="r" b="b"/>
            <a:pathLst>
              <a:path w="2903" h="4704" extrusionOk="0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fill="none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avLst/>
            <a:gdLst/>
            <a:ahLst/>
            <a:cxnLst/>
            <a:rect l="l" t="t" r="r" b="b"/>
            <a:pathLst>
              <a:path w="1002" h="1069" extrusionOk="0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fill="none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avLst/>
            <a:gdLst/>
            <a:ahLst/>
            <a:cxnLst/>
            <a:rect l="l" t="t" r="r" b="b"/>
            <a:pathLst>
              <a:path w="734" h="1069" extrusionOk="0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avLst/>
            <a:gdLst/>
            <a:ahLst/>
            <a:cxnLst/>
            <a:rect l="l" t="t" r="r" b="b"/>
            <a:pathLst>
              <a:path w="702" h="734" extrusionOk="0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avLst/>
            <a:gdLst/>
            <a:ahLst/>
            <a:cxnLst/>
            <a:rect l="l" t="t" r="r" b="b"/>
            <a:pathLst>
              <a:path w="1902" h="1302" extrusionOk="0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avLst/>
            <a:gdLst/>
            <a:ahLst/>
            <a:cxnLst/>
            <a:rect l="l" t="t" r="r" b="b"/>
            <a:pathLst>
              <a:path w="735" h="1169" extrusionOk="0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avLst/>
            <a:gdLst/>
            <a:ahLst/>
            <a:cxnLst/>
            <a:rect l="l" t="t" r="r" b="b"/>
            <a:pathLst>
              <a:path w="2035" h="3104" extrusionOk="0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avLst/>
            <a:gdLst/>
            <a:ahLst/>
            <a:cxnLst/>
            <a:rect l="l" t="t" r="r" b="b"/>
            <a:pathLst>
              <a:path w="835" h="401" extrusionOk="0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avLst/>
            <a:gdLst/>
            <a:ahLst/>
            <a:cxnLst/>
            <a:rect l="l" t="t" r="r" b="b"/>
            <a:pathLst>
              <a:path w="468" h="435" extrusionOk="0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fill="none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avLst/>
            <a:gdLst/>
            <a:ahLst/>
            <a:cxnLst/>
            <a:rect l="l" t="t" r="r" b="b"/>
            <a:pathLst>
              <a:path w="468" h="1002" extrusionOk="0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avLst/>
            <a:gdLst/>
            <a:ahLst/>
            <a:cxnLst/>
            <a:rect l="l" t="t" r="r" b="b"/>
            <a:pathLst>
              <a:path w="768" h="801" extrusionOk="0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avLst/>
            <a:gdLst/>
            <a:ahLst/>
            <a:cxnLst/>
            <a:rect l="l" t="t" r="r" b="b"/>
            <a:pathLst>
              <a:path w="1035" h="735" extrusionOk="0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avLst/>
            <a:gdLst/>
            <a:ahLst/>
            <a:cxnLst/>
            <a:rect l="l" t="t" r="r" b="b"/>
            <a:pathLst>
              <a:path w="2569" h="2637" extrusionOk="0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avLst/>
            <a:gdLst/>
            <a:ahLst/>
            <a:cxnLst/>
            <a:rect l="l" t="t" r="r" b="b"/>
            <a:pathLst>
              <a:path w="801" h="901" extrusionOk="0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fill="none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avLst/>
            <a:gdLst/>
            <a:ahLst/>
            <a:cxnLst/>
            <a:rect l="l" t="t" r="r" b="b"/>
            <a:pathLst>
              <a:path w="1035" h="1101" extrusionOk="0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fill="none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avLst/>
            <a:gdLst/>
            <a:ahLst/>
            <a:cxnLst/>
            <a:rect l="l" t="t" r="r" b="b"/>
            <a:pathLst>
              <a:path w="1935" h="1168" extrusionOk="0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avLst/>
            <a:gdLst/>
            <a:ahLst/>
            <a:cxnLst/>
            <a:rect l="l" t="t" r="r" b="b"/>
            <a:pathLst>
              <a:path w="802" h="868" extrusionOk="0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avLst/>
            <a:gdLst/>
            <a:ahLst/>
            <a:cxnLst/>
            <a:rect l="l" t="t" r="r" b="b"/>
            <a:pathLst>
              <a:path w="635" h="501" extrusionOk="0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avLst/>
            <a:gdLst/>
            <a:ahLst/>
            <a:cxnLst/>
            <a:rect l="l" t="t" r="r" b="b"/>
            <a:pathLst>
              <a:path w="1035" h="1669" extrusionOk="0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avLst/>
            <a:gdLst/>
            <a:ahLst/>
            <a:cxnLst/>
            <a:rect l="l" t="t" r="r" b="b"/>
            <a:pathLst>
              <a:path w="534" h="435" extrusionOk="0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avLst/>
            <a:gdLst/>
            <a:ahLst/>
            <a:cxnLst/>
            <a:rect l="l" t="t" r="r" b="b"/>
            <a:pathLst>
              <a:path w="1502" h="2402" extrusionOk="0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avLst/>
            <a:gdLst/>
            <a:ahLst/>
            <a:cxnLst/>
            <a:rect l="l" t="t" r="r" b="b"/>
            <a:pathLst>
              <a:path w="1135" h="1001" extrusionOk="0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avLst/>
            <a:gdLst/>
            <a:ahLst/>
            <a:cxnLst/>
            <a:rect l="l" t="t" r="r" b="b"/>
            <a:pathLst>
              <a:path w="901" h="1135" extrusionOk="0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avLst/>
            <a:gdLst/>
            <a:ahLst/>
            <a:cxnLst/>
            <a:rect l="l" t="t" r="r" b="b"/>
            <a:pathLst>
              <a:path w="1135" h="735" extrusionOk="0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avLst/>
            <a:gdLst/>
            <a:ahLst/>
            <a:cxnLst/>
            <a:rect l="l" t="t" r="r" b="b"/>
            <a:pathLst>
              <a:path w="335" h="502" extrusionOk="0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avLst/>
            <a:gdLst/>
            <a:ahLst/>
            <a:cxnLst/>
            <a:rect l="l" t="t" r="r" b="b"/>
            <a:pathLst>
              <a:path w="568" h="802" extrusionOk="0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avLst/>
            <a:gdLst/>
            <a:ahLst/>
            <a:cxnLst/>
            <a:rect l="l" t="t" r="r" b="b"/>
            <a:pathLst>
              <a:path w="335" h="1069" extrusionOk="0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avLst/>
            <a:gdLst/>
            <a:ahLst/>
            <a:cxnLst/>
            <a:rect l="l" t="t" r="r" b="b"/>
            <a:pathLst>
              <a:path w="701" h="434" extrusionOk="0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avLst/>
            <a:gdLst/>
            <a:ahLst/>
            <a:cxnLst/>
            <a:rect l="l" t="t" r="r" b="b"/>
            <a:pathLst>
              <a:path w="501" h="735" extrusionOk="0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avLst/>
            <a:gdLst/>
            <a:ahLst/>
            <a:cxnLst/>
            <a:rect l="l" t="t" r="r" b="b"/>
            <a:pathLst>
              <a:path w="201" h="301" extrusionOk="0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avLst/>
            <a:gdLst/>
            <a:ahLst/>
            <a:cxnLst/>
            <a:rect l="l" t="t" r="r" b="b"/>
            <a:pathLst>
              <a:path w="1001" h="634" extrusionOk="0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avLst/>
            <a:gdLst/>
            <a:ahLst/>
            <a:cxnLst/>
            <a:rect l="l" t="t" r="r" b="b"/>
            <a:pathLst>
              <a:path w="701" h="635" extrusionOk="0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avLst/>
            <a:gdLst/>
            <a:ahLst/>
            <a:cxnLst/>
            <a:rect l="l" t="t" r="r" b="b"/>
            <a:pathLst>
              <a:path w="2003" h="3537" extrusionOk="0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avLst/>
            <a:gdLst/>
            <a:ahLst/>
            <a:cxnLst/>
            <a:rect l="l" t="t" r="r" b="b"/>
            <a:pathLst>
              <a:path w="401" h="468" extrusionOk="0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avLst/>
            <a:gdLst/>
            <a:ahLst/>
            <a:cxnLst/>
            <a:rect l="l" t="t" r="r" b="b"/>
            <a:pathLst>
              <a:path w="1002" h="1936" extrusionOk="0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avLst/>
            <a:gdLst/>
            <a:ahLst/>
            <a:cxnLst/>
            <a:rect l="l" t="t" r="r" b="b"/>
            <a:pathLst>
              <a:path w="2770" h="1602" extrusionOk="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avLst/>
            <a:gdLst/>
            <a:ahLst/>
            <a:cxnLst/>
            <a:rect l="l" t="t" r="r" b="b"/>
            <a:pathLst>
              <a:path w="702" h="568" extrusionOk="0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fill="none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avLst/>
            <a:gdLst/>
            <a:ahLst/>
            <a:cxnLst/>
            <a:rect l="l" t="t" r="r" b="b"/>
            <a:pathLst>
              <a:path w="835" h="902" extrusionOk="0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avLst/>
            <a:gdLst/>
            <a:ahLst/>
            <a:cxnLst/>
            <a:rect l="l" t="t" r="r" b="b"/>
            <a:pathLst>
              <a:path w="868" h="1002" extrusionOk="0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fill="none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avLst/>
            <a:gdLst/>
            <a:ahLst/>
            <a:cxnLst/>
            <a:rect l="l" t="t" r="r" b="b"/>
            <a:pathLst>
              <a:path w="1002" h="701" extrusionOk="0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avLst/>
            <a:gdLst/>
            <a:ahLst/>
            <a:cxnLst/>
            <a:rect l="l" t="t" r="r" b="b"/>
            <a:pathLst>
              <a:path w="868" h="502" extrusionOk="0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avLst/>
            <a:gdLst/>
            <a:ahLst/>
            <a:cxnLst/>
            <a:rect l="l" t="t" r="r" b="b"/>
            <a:pathLst>
              <a:path w="702" h="901" extrusionOk="0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avLst/>
            <a:gdLst/>
            <a:ahLst/>
            <a:cxnLst/>
            <a:rect l="l" t="t" r="r" b="b"/>
            <a:pathLst>
              <a:path w="1435" h="1702" extrusionOk="0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avLst/>
            <a:gdLst/>
            <a:ahLst/>
            <a:cxnLst/>
            <a:rect l="l" t="t" r="r" b="b"/>
            <a:pathLst>
              <a:path w="501" h="535" extrusionOk="0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avLst/>
            <a:gdLst/>
            <a:ahLst/>
            <a:cxnLst/>
            <a:rect l="l" t="t" r="r" b="b"/>
            <a:pathLst>
              <a:path w="1235" h="1135" extrusionOk="0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avLst/>
            <a:gdLst/>
            <a:ahLst/>
            <a:cxnLst/>
            <a:rect l="l" t="t" r="r" b="b"/>
            <a:pathLst>
              <a:path w="1436" h="868" extrusionOk="0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avLst/>
            <a:gdLst/>
            <a:ahLst/>
            <a:cxnLst/>
            <a:rect l="l" t="t" r="r" b="b"/>
            <a:pathLst>
              <a:path w="702" h="934" extrusionOk="0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avLst/>
            <a:gdLst/>
            <a:ahLst/>
            <a:cxnLst/>
            <a:rect l="l" t="t" r="r" b="b"/>
            <a:pathLst>
              <a:path w="2503" h="3504" extrusionOk="0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avLst/>
            <a:gdLst/>
            <a:ahLst/>
            <a:cxnLst/>
            <a:rect l="l" t="t" r="r" b="b"/>
            <a:pathLst>
              <a:path w="434" h="868" extrusionOk="0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avLst/>
            <a:gdLst/>
            <a:ahLst/>
            <a:cxnLst/>
            <a:rect l="l" t="t" r="r" b="b"/>
            <a:pathLst>
              <a:path w="968" h="835" extrusionOk="0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avLst/>
            <a:gdLst/>
            <a:ahLst/>
            <a:cxnLst/>
            <a:rect l="l" t="t" r="r" b="b"/>
            <a:pathLst>
              <a:path w="502" h="535" extrusionOk="0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avLst/>
            <a:gdLst/>
            <a:ahLst/>
            <a:cxnLst/>
            <a:rect l="l" t="t" r="r" b="b"/>
            <a:pathLst>
              <a:path w="1035" h="1035" extrusionOk="0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avLst/>
            <a:gdLst/>
            <a:ahLst/>
            <a:cxnLst/>
            <a:rect l="l" t="t" r="r" b="b"/>
            <a:pathLst>
              <a:path w="768" h="602" extrusionOk="0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avLst/>
            <a:gdLst/>
            <a:ahLst/>
            <a:cxnLst/>
            <a:rect l="l" t="t" r="r" b="b"/>
            <a:pathLst>
              <a:path w="2069" h="2603" extrusionOk="0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fill="none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avLst/>
            <a:gdLst/>
            <a:ahLst/>
            <a:cxnLst/>
            <a:rect l="l" t="t" r="r" b="b"/>
            <a:pathLst>
              <a:path w="1235" h="1402" extrusionOk="0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avLst/>
            <a:gdLst/>
            <a:ahLst/>
            <a:cxnLst/>
            <a:rect l="l" t="t" r="r" b="b"/>
            <a:pathLst>
              <a:path w="2570" h="2736" extrusionOk="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avLst/>
            <a:gdLst/>
            <a:ahLst/>
            <a:cxnLst/>
            <a:rect l="l" t="t" r="r" b="b"/>
            <a:pathLst>
              <a:path w="1235" h="768" extrusionOk="0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avLst/>
            <a:gdLst/>
            <a:ahLst/>
            <a:cxnLst/>
            <a:rect l="l" t="t" r="r" b="b"/>
            <a:pathLst>
              <a:path w="435" h="868" extrusionOk="0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avLst/>
            <a:gdLst/>
            <a:ahLst/>
            <a:cxnLst/>
            <a:rect l="l" t="t" r="r" b="b"/>
            <a:pathLst>
              <a:path w="1502" h="1335" extrusionOk="0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avLst/>
            <a:gdLst/>
            <a:ahLst/>
            <a:cxnLst/>
            <a:rect l="l" t="t" r="r" b="b"/>
            <a:pathLst>
              <a:path w="435" h="335" extrusionOk="0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avLst/>
            <a:gdLst/>
            <a:ahLst/>
            <a:cxnLst/>
            <a:rect l="l" t="t" r="r" b="b"/>
            <a:pathLst>
              <a:path w="1068" h="2203" extrusionOk="0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avLst/>
            <a:gdLst/>
            <a:ahLst/>
            <a:cxnLst/>
            <a:rect l="l" t="t" r="r" b="b"/>
            <a:pathLst>
              <a:path w="1435" h="2269" extrusionOk="0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avLst/>
            <a:gdLst/>
            <a:ahLst/>
            <a:cxnLst/>
            <a:rect l="l" t="t" r="r" b="b"/>
            <a:pathLst>
              <a:path w="969" h="1035" extrusionOk="0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avLst/>
            <a:gdLst/>
            <a:ahLst/>
            <a:cxnLst/>
            <a:rect l="l" t="t" r="r" b="b"/>
            <a:pathLst>
              <a:path w="602" h="601" extrusionOk="0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avLst/>
            <a:gdLst/>
            <a:ahLst/>
            <a:cxnLst/>
            <a:rect l="l" t="t" r="r" b="b"/>
            <a:pathLst>
              <a:path w="1602" h="835" extrusionOk="0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avLst/>
            <a:gdLst/>
            <a:ahLst/>
            <a:cxnLst/>
            <a:rect l="l" t="t" r="r" b="b"/>
            <a:pathLst>
              <a:path w="167" h="134" extrusionOk="0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avLst/>
            <a:gdLst/>
            <a:ahLst/>
            <a:cxnLst/>
            <a:rect l="l" t="t" r="r" b="b"/>
            <a:pathLst>
              <a:path w="501" h="468" extrusionOk="0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avLst/>
            <a:gdLst/>
            <a:ahLst/>
            <a:cxnLst/>
            <a:rect l="l" t="t" r="r" b="b"/>
            <a:pathLst>
              <a:path w="502" h="1002" extrusionOk="0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avLst/>
            <a:gdLst/>
            <a:ahLst/>
            <a:cxnLst/>
            <a:rect l="l" t="t" r="r" b="b"/>
            <a:pathLst>
              <a:path w="1469" h="1468" extrusionOk="0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avLst/>
            <a:gdLst/>
            <a:ahLst/>
            <a:cxnLst/>
            <a:rect l="l" t="t" r="r" b="b"/>
            <a:pathLst>
              <a:path w="368" h="1069" extrusionOk="0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fill="none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avLst/>
            <a:gdLst/>
            <a:ahLst/>
            <a:cxnLst/>
            <a:rect l="l" t="t" r="r" b="b"/>
            <a:pathLst>
              <a:path w="734" h="1168" extrusionOk="0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avLst/>
            <a:gdLst/>
            <a:ahLst/>
            <a:cxnLst/>
            <a:rect l="l" t="t" r="r" b="b"/>
            <a:pathLst>
              <a:path w="1102" h="1069" extrusionOk="0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fill="none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avLst/>
            <a:gdLst/>
            <a:ahLst/>
            <a:cxnLst/>
            <a:rect l="l" t="t" r="r" b="b"/>
            <a:pathLst>
              <a:path w="1001" h="902" extrusionOk="0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fill="none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avLst/>
            <a:gdLst/>
            <a:ahLst/>
            <a:cxnLst/>
            <a:rect l="l" t="t" r="r" b="b"/>
            <a:pathLst>
              <a:path w="1" h="68" extrusionOk="0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avLst/>
            <a:gdLst/>
            <a:ahLst/>
            <a:cxnLst/>
            <a:rect l="l" t="t" r="r" b="b"/>
            <a:pathLst>
              <a:path w="1" h="134" extrusionOk="0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fill="none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avLst/>
            <a:gdLst/>
            <a:ahLst/>
            <a:cxnLst/>
            <a:rect l="l" t="t" r="r" b="b"/>
            <a:pathLst>
              <a:path w="969" h="1068" extrusionOk="0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fill="none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avLst/>
            <a:gdLst/>
            <a:ahLst/>
            <a:cxnLst/>
            <a:rect l="l" t="t" r="r" b="b"/>
            <a:pathLst>
              <a:path w="802" h="535" extrusionOk="0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avLst/>
            <a:gdLst/>
            <a:ahLst/>
            <a:cxnLst/>
            <a:rect l="l" t="t" r="r" b="b"/>
            <a:pathLst>
              <a:path w="302" h="301" extrusionOk="0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fill="none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avLst/>
            <a:gdLst/>
            <a:ahLst/>
            <a:cxnLst/>
            <a:rect l="l" t="t" r="r" b="b"/>
            <a:pathLst>
              <a:path w="1602" h="1468" extrusionOk="0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avLst/>
            <a:gdLst/>
            <a:ahLst/>
            <a:cxnLst/>
            <a:rect l="l" t="t" r="r" b="b"/>
            <a:pathLst>
              <a:path w="1001" h="1435" extrusionOk="0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avLst/>
            <a:gdLst/>
            <a:ahLst/>
            <a:cxnLst/>
            <a:rect l="l" t="t" r="r" b="b"/>
            <a:pathLst>
              <a:path w="3237" h="1803" extrusionOk="0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avLst/>
            <a:gdLst/>
            <a:ahLst/>
            <a:cxnLst/>
            <a:rect l="l" t="t" r="r" b="b"/>
            <a:pathLst>
              <a:path w="868" h="1602" extrusionOk="0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avLst/>
            <a:gdLst/>
            <a:ahLst/>
            <a:cxnLst/>
            <a:rect l="l" t="t" r="r" b="b"/>
            <a:pathLst>
              <a:path w="1201" h="1669" extrusionOk="0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avLst/>
            <a:gdLst/>
            <a:ahLst/>
            <a:cxnLst/>
            <a:rect l="l" t="t" r="r" b="b"/>
            <a:pathLst>
              <a:path w="3103" h="2836" extrusionOk="0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fill="none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fill="none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avLst/>
            <a:gdLst/>
            <a:ahLst/>
            <a:cxnLst/>
            <a:rect l="l" t="t" r="r" b="b"/>
            <a:pathLst>
              <a:path w="601" h="735" extrusionOk="0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avLst/>
            <a:gdLst/>
            <a:ahLst/>
            <a:cxnLst/>
            <a:rect l="l" t="t" r="r" b="b"/>
            <a:pathLst>
              <a:path w="835" h="868" extrusionOk="0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avLst/>
            <a:gdLst/>
            <a:ahLst/>
            <a:cxnLst/>
            <a:rect l="l" t="t" r="r" b="b"/>
            <a:pathLst>
              <a:path w="634" h="801" extrusionOk="0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avLst/>
            <a:gdLst/>
            <a:ahLst/>
            <a:cxnLst/>
            <a:rect l="l" t="t" r="r" b="b"/>
            <a:pathLst>
              <a:path w="1669" h="735" extrusionOk="0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avLst/>
            <a:gdLst/>
            <a:ahLst/>
            <a:cxnLst/>
            <a:rect l="l" t="t" r="r" b="b"/>
            <a:pathLst>
              <a:path w="3470" h="4104" extrusionOk="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fill="none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"/>
          <p:cNvSpPr txBox="1">
            <a:spLocks noGrp="1"/>
          </p:cNvSpPr>
          <p:nvPr>
            <p:ph type="body" idx="1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8" name="Google Shape;1128;p5"/>
          <p:cNvSpPr txBox="1">
            <a:spLocks noGrp="1"/>
          </p:cNvSpPr>
          <p:nvPr>
            <p:ph type="body" idx="2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9" name="Google Shape;1129;p5"/>
          <p:cNvSpPr txBox="1">
            <a:spLocks noGrp="1"/>
          </p:cNvSpPr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0" name="Google Shape;1130;p5"/>
          <p:cNvSpPr txBox="1">
            <a:spLocks noGrp="1"/>
          </p:cNvSpPr>
          <p:nvPr>
            <p:ph type="title" idx="3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1" name="Google Shape;1131;p5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"/>
          <p:cNvSpPr/>
          <p:nvPr/>
        </p:nvSpPr>
        <p:spPr>
          <a:xfrm rot="-5210145" flipH="1">
            <a:off x="6412594" y="761433"/>
            <a:ext cx="3963723" cy="2213655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t="36159" r="39624" b="32241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8"/>
          <p:cNvSpPr txBox="1">
            <a:spLocks noGrp="1"/>
          </p:cNvSpPr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2" name="Google Shape;1732;p8"/>
          <p:cNvSpPr txBox="1">
            <a:spLocks noGrp="1"/>
          </p:cNvSpPr>
          <p:nvPr>
            <p:ph type="subTitle" idx="1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l="9359" t="38206" r="3820" b="32202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avLst/>
            <a:gdLst/>
            <a:ahLst/>
            <a:cxnLst/>
            <a:rect l="l" t="t" r="r" b="b"/>
            <a:pathLst>
              <a:path w="168" h="134" extrusionOk="0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avLst/>
              <a:gdLst/>
              <a:ahLst/>
              <a:cxnLst/>
              <a:rect l="l" t="t" r="r" b="b"/>
              <a:pathLst>
                <a:path w="1602" h="1468" extrusionOk="0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avLst/>
              <a:gdLst/>
              <a:ahLst/>
              <a:cxnLst/>
              <a:rect l="l" t="t" r="r" b="b"/>
              <a:pathLst>
                <a:path w="1001" h="1435" extrusionOk="0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0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l="11881" t="40312" r="25685" b="3674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t="36159" r="15497" b="32241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3"/>
          <p:cNvSpPr/>
          <p:nvPr/>
        </p:nvSpPr>
        <p:spPr>
          <a:xfrm rot="-6687032" flipH="1">
            <a:off x="1203580" y="3233489"/>
            <a:ext cx="969925" cy="88975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3"/>
          <p:cNvSpPr/>
          <p:nvPr/>
        </p:nvSpPr>
        <p:spPr>
          <a:xfrm rot="10800000" flipH="1">
            <a:off x="5421975" y="1556439"/>
            <a:ext cx="3860464" cy="3664099"/>
          </a:xfrm>
          <a:custGeom>
            <a:avLst/>
            <a:gdLst/>
            <a:ahLst/>
            <a:cxnLst/>
            <a:rect l="l" t="t" r="r" b="b"/>
            <a:pathLst>
              <a:path w="143712" h="136402" extrusionOk="0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3"/>
          <p:cNvSpPr txBox="1">
            <a:spLocks noGrp="1"/>
          </p:cNvSpPr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29" name="Google Shape;2729;p13"/>
          <p:cNvSpPr txBox="1">
            <a:spLocks noGrp="1"/>
          </p:cNvSpPr>
          <p:nvPr>
            <p:ph type="title" idx="2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0" name="Google Shape;2730;p13"/>
          <p:cNvSpPr txBox="1">
            <a:spLocks noGrp="1"/>
          </p:cNvSpPr>
          <p:nvPr>
            <p:ph type="title" idx="3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1" name="Google Shape;2731;p13"/>
          <p:cNvSpPr txBox="1">
            <a:spLocks noGrp="1"/>
          </p:cNvSpPr>
          <p:nvPr>
            <p:ph type="title" idx="4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2" name="Google Shape;2732;p13"/>
          <p:cNvSpPr txBox="1">
            <a:spLocks noGrp="1"/>
          </p:cNvSpPr>
          <p:nvPr>
            <p:ph type="subTitle" idx="1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3"/>
          <p:cNvSpPr txBox="1">
            <a:spLocks noGrp="1"/>
          </p:cNvSpPr>
          <p:nvPr>
            <p:ph type="subTitle" idx="5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3"/>
          <p:cNvSpPr txBox="1">
            <a:spLocks noGrp="1"/>
          </p:cNvSpPr>
          <p:nvPr>
            <p:ph type="subTitle" idx="6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3"/>
          <p:cNvSpPr txBox="1">
            <a:spLocks noGrp="1"/>
          </p:cNvSpPr>
          <p:nvPr>
            <p:ph type="subTitle" idx="7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3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7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l="61063" t="38206" r="3478" b="32202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9" name="Google Shape;3379;p15"/>
          <p:cNvSpPr txBox="1">
            <a:spLocks noGrp="1"/>
          </p:cNvSpPr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5"/>
          <p:cNvSpPr txBox="1">
            <a:spLocks noGrp="1"/>
          </p:cNvSpPr>
          <p:nvPr>
            <p:ph type="subTitle" idx="1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4" r:id="rId12"/>
    <p:sldLayoutId id="2147483679" r:id="rId13"/>
    <p:sldLayoutId id="2147483680" r:id="rId14"/>
    <p:sldLayoutId id="2147483682" r:id="rId15"/>
    <p:sldLayoutId id="2147483685" r:id="rId16"/>
    <p:sldLayoutId id="214748368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44"/>
          <p:cNvSpPr txBox="1">
            <a:spLocks noGrp="1"/>
          </p:cNvSpPr>
          <p:nvPr>
            <p:ph type="ctrTitle"/>
          </p:nvPr>
        </p:nvSpPr>
        <p:spPr>
          <a:xfrm>
            <a:off x="2913468" y="1409749"/>
            <a:ext cx="5665882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DRINKS and COCKTAILS RECOMMENDATION SYSTEM</a:t>
            </a:r>
            <a:endParaRPr sz="4000" dirty="0"/>
          </a:p>
        </p:txBody>
      </p:sp>
      <p:sp>
        <p:nvSpPr>
          <p:cNvPr id="9899" name="Google Shape;9899;p44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1909702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Steven L Truong</a:t>
            </a:r>
            <a:endParaRPr sz="2200" b="1" dirty="0"/>
          </a:p>
        </p:txBody>
      </p:sp>
      <p:sp>
        <p:nvSpPr>
          <p:cNvPr id="5" name="Google Shape;9899;p44">
            <a:extLst>
              <a:ext uri="{FF2B5EF4-FFF2-40B4-BE49-F238E27FC236}">
                <a16:creationId xmlns:a16="http://schemas.microsoft.com/office/drawing/2014/main" id="{F1F056A5-A3BD-436A-B9CB-DE4F6816E63F}"/>
              </a:ext>
            </a:extLst>
          </p:cNvPr>
          <p:cNvSpPr txBox="1">
            <a:spLocks/>
          </p:cNvSpPr>
          <p:nvPr/>
        </p:nvSpPr>
        <p:spPr>
          <a:xfrm>
            <a:off x="4817942" y="3775300"/>
            <a:ext cx="3683852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1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sz="2200" dirty="0"/>
              <a:t>Friday 05/27/2021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C24E4F-329D-461F-9282-764F861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517" y="0"/>
            <a:ext cx="4538663" cy="5143500"/>
          </a:xfrm>
          <a:prstGeom prst="rect">
            <a:avLst/>
          </a:prstGeom>
          <a:effectLst>
            <a:softEdge rad="711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49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9943" name="Google Shape;9943;p49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Scraped from multiple sources and API calling</a:t>
            </a:r>
            <a:endParaRPr dirty="0"/>
          </a:p>
        </p:txBody>
      </p:sp>
      <p:pic>
        <p:nvPicPr>
          <p:cNvPr id="9944" name="Google Shape;99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42EC9-57EB-414A-9F5B-C5D26181ED37}"/>
              </a:ext>
            </a:extLst>
          </p:cNvPr>
          <p:cNvSpPr/>
          <p:nvPr/>
        </p:nvSpPr>
        <p:spPr>
          <a:xfrm>
            <a:off x="2304535" y="778476"/>
            <a:ext cx="4022124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1BB69-D64C-46EE-9936-E436EE46BD9C}"/>
              </a:ext>
            </a:extLst>
          </p:cNvPr>
          <p:cNvSpPr/>
          <p:nvPr/>
        </p:nvSpPr>
        <p:spPr>
          <a:xfrm>
            <a:off x="6709719" y="1217141"/>
            <a:ext cx="1816443" cy="211300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F63DA-54B7-42F2-B949-4E9FBD909827}"/>
              </a:ext>
            </a:extLst>
          </p:cNvPr>
          <p:cNvSpPr/>
          <p:nvPr/>
        </p:nvSpPr>
        <p:spPr>
          <a:xfrm>
            <a:off x="208005" y="893806"/>
            <a:ext cx="1274806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ED09A-893B-4D66-A30F-78968D39F511}"/>
              </a:ext>
            </a:extLst>
          </p:cNvPr>
          <p:cNvSpPr/>
          <p:nvPr/>
        </p:nvSpPr>
        <p:spPr>
          <a:xfrm>
            <a:off x="401596" y="3997410"/>
            <a:ext cx="8062782" cy="87115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E3BC-9D44-42FA-A104-154C4569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75"/>
            <a:ext cx="4231518" cy="43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86C67-670C-4523-B7C6-F406653D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17" y="321274"/>
            <a:ext cx="4912483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p58"/>
          <p:cNvSpPr txBox="1">
            <a:spLocks noGrp="1"/>
          </p:cNvSpPr>
          <p:nvPr>
            <p:ph type="title"/>
          </p:nvPr>
        </p:nvSpPr>
        <p:spPr>
          <a:xfrm>
            <a:off x="3573475" y="2153700"/>
            <a:ext cx="528748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Exploratory data analysis</a:t>
            </a:r>
            <a:endParaRPr sz="5000" dirty="0"/>
          </a:p>
        </p:txBody>
      </p:sp>
      <p:sp>
        <p:nvSpPr>
          <p:cNvPr id="10089" name="Google Shape;10089;p58"/>
          <p:cNvSpPr txBox="1">
            <a:spLocks noGrp="1"/>
          </p:cNvSpPr>
          <p:nvPr>
            <p:ph type="subTitle" idx="1"/>
          </p:nvPr>
        </p:nvSpPr>
        <p:spPr>
          <a:xfrm>
            <a:off x="4002155" y="3125469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sentiment analysis</a:t>
            </a:r>
            <a:endParaRPr dirty="0"/>
          </a:p>
        </p:txBody>
      </p:sp>
      <p:grpSp>
        <p:nvGrpSpPr>
          <p:cNvPr id="9" name="Google Shape;3513;p47">
            <a:extLst>
              <a:ext uri="{FF2B5EF4-FFF2-40B4-BE49-F238E27FC236}">
                <a16:creationId xmlns:a16="http://schemas.microsoft.com/office/drawing/2014/main" id="{73690C9C-7AFA-4122-94FE-F6EA7D548150}"/>
              </a:ext>
            </a:extLst>
          </p:cNvPr>
          <p:cNvGrpSpPr/>
          <p:nvPr/>
        </p:nvGrpSpPr>
        <p:grpSpPr>
          <a:xfrm>
            <a:off x="458088" y="463379"/>
            <a:ext cx="3200287" cy="4040659"/>
            <a:chOff x="-25424" y="-14268"/>
            <a:chExt cx="4597426" cy="5187192"/>
          </a:xfrm>
        </p:grpSpPr>
        <p:pic>
          <p:nvPicPr>
            <p:cNvPr id="10" name="Google Shape;3514;p47">
              <a:extLst>
                <a:ext uri="{FF2B5EF4-FFF2-40B4-BE49-F238E27FC236}">
                  <a16:creationId xmlns:a16="http://schemas.microsoft.com/office/drawing/2014/main" id="{5829509D-4D59-4F53-80FD-86A1524931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318" t="-291" r="-493" b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15;p47">
              <a:extLst>
                <a:ext uri="{FF2B5EF4-FFF2-40B4-BE49-F238E27FC236}">
                  <a16:creationId xmlns:a16="http://schemas.microsoft.com/office/drawing/2014/main" id="{9DBC489C-679A-4823-9CDA-7AC0960108CF}"/>
                </a:ext>
              </a:extLst>
            </p:cNvPr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16F17-3D3A-4852-BEFD-82AB5328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8" y="1165797"/>
            <a:ext cx="7094013" cy="37769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349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225B7-A372-4D96-A0DD-2C30BBD6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6" y="1190504"/>
            <a:ext cx="7155517" cy="37916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153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42;p49">
            <a:extLst>
              <a:ext uri="{FF2B5EF4-FFF2-40B4-BE49-F238E27FC236}">
                <a16:creationId xmlns:a16="http://schemas.microsoft.com/office/drawing/2014/main" id="{AFBCB465-2C4A-41FD-8788-3A5015EBD418}"/>
              </a:ext>
            </a:extLst>
          </p:cNvPr>
          <p:cNvSpPr txBox="1">
            <a:spLocks/>
          </p:cNvSpPr>
          <p:nvPr/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1" name="Google Shape;9943;p49">
            <a:extLst>
              <a:ext uri="{FF2B5EF4-FFF2-40B4-BE49-F238E27FC236}">
                <a16:creationId xmlns:a16="http://schemas.microsoft.com/office/drawing/2014/main" id="{D844AA1B-183A-4BAC-A6B2-ED31DD317C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1725" y="3756175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Vectorizer and NMF(15 components)</a:t>
            </a:r>
            <a:endParaRPr dirty="0"/>
          </a:p>
        </p:txBody>
      </p:sp>
      <p:sp>
        <p:nvSpPr>
          <p:cNvPr id="12" name="Google Shape;10087;p58">
            <a:extLst>
              <a:ext uri="{FF2B5EF4-FFF2-40B4-BE49-F238E27FC236}">
                <a16:creationId xmlns:a16="http://schemas.microsoft.com/office/drawing/2014/main" id="{3D5BE146-3BBB-4A0F-A263-5C68EF92FADA}"/>
              </a:ext>
            </a:extLst>
          </p:cNvPr>
          <p:cNvSpPr txBox="1">
            <a:spLocks/>
          </p:cNvSpPr>
          <p:nvPr/>
        </p:nvSpPr>
        <p:spPr>
          <a:xfrm>
            <a:off x="711725" y="2893098"/>
            <a:ext cx="47739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100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5000" dirty="0"/>
              <a:t>Topic Modeling</a:t>
            </a:r>
          </a:p>
        </p:txBody>
      </p:sp>
      <p:pic>
        <p:nvPicPr>
          <p:cNvPr id="19" name="Picture 1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ACC32B58-99DA-4E9F-BC6A-F87AF3B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72" y="0"/>
            <a:ext cx="3429000" cy="514350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sp>
        <p:nvSpPr>
          <p:cNvPr id="10010" name="Google Shape;10010;p54"/>
          <p:cNvSpPr txBox="1">
            <a:spLocks noGrp="1"/>
          </p:cNvSpPr>
          <p:nvPr>
            <p:ph type="subTitle" idx="1"/>
          </p:nvPr>
        </p:nvSpPr>
        <p:spPr>
          <a:xfrm>
            <a:off x="711725" y="3311638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Based on type and flavor of alcohols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Let’s take a look at few topics</a:t>
            </a:r>
            <a:endParaRPr sz="26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1" name="Google Shape;9971;p52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0" b="1" dirty="0"/>
              <a:t>MOTIVATION</a:t>
            </a:r>
            <a:endParaRPr sz="6000" b="1" dirty="0"/>
          </a:p>
        </p:txBody>
      </p:sp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1035370" y="310657"/>
            <a:ext cx="38370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topics</a:t>
            </a:r>
            <a:endParaRPr dirty="0"/>
          </a:p>
        </p:txBody>
      </p:sp>
      <p:sp>
        <p:nvSpPr>
          <p:cNvPr id="10335" name="Google Shape;10335;p69"/>
          <p:cNvSpPr txBox="1">
            <a:spLocks noGrp="1"/>
          </p:cNvSpPr>
          <p:nvPr>
            <p:ph type="body" idx="2"/>
          </p:nvPr>
        </p:nvSpPr>
        <p:spPr>
          <a:xfrm>
            <a:off x="711725" y="1027568"/>
            <a:ext cx="4484291" cy="3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Cheap, affordable, good value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Bittering hop IPA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White and spiced Rum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Oaky, fruity Red blend and Merlot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Dried sour cherries flavored Pinot Noir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 and fruity cider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and oaky Chardonnay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Non-smoky, sweet Rose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Fruity Sauvignon Blanc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Straight and flavored Vodka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Whiskey (Bourbon and Scotch)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Sweet, light, and corn beer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Smooth and dry tequila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Cocktail mixers (ready-to-drink cocktails)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Gin</a:t>
            </a:r>
          </a:p>
        </p:txBody>
      </p:sp>
      <p:pic>
        <p:nvPicPr>
          <p:cNvPr id="13" name="Google Shape;10384;p73">
            <a:extLst>
              <a:ext uri="{FF2B5EF4-FFF2-40B4-BE49-F238E27FC236}">
                <a16:creationId xmlns:a16="http://schemas.microsoft.com/office/drawing/2014/main" id="{1AE9746D-5D49-4992-9827-E61498DF5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2" y="1027568"/>
            <a:ext cx="3202875" cy="32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78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C3DAA-F445-4EBA-B997-0CEEF8B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" y="1240233"/>
            <a:ext cx="7092778" cy="365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75C3-325D-4636-90E0-C3121E1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1249868"/>
            <a:ext cx="7092779" cy="36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172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15 topics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5A4-0BD4-41DF-B0E5-FC28E16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262"/>
            <a:ext cx="9144000" cy="38819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886840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55"/>
          <p:cNvSpPr txBox="1">
            <a:spLocks noGrp="1"/>
          </p:cNvSpPr>
          <p:nvPr>
            <p:ph type="title"/>
          </p:nvPr>
        </p:nvSpPr>
        <p:spPr>
          <a:xfrm>
            <a:off x="692103" y="2097620"/>
            <a:ext cx="5342664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 System</a:t>
            </a:r>
            <a:br>
              <a:rPr lang="en" sz="4000" dirty="0"/>
            </a:br>
            <a:r>
              <a:rPr lang="en" sz="4000" dirty="0"/>
              <a:t>Application Deployment</a:t>
            </a:r>
            <a:endParaRPr sz="4000" dirty="0"/>
          </a:p>
        </p:txBody>
      </p:sp>
      <p:pic>
        <p:nvPicPr>
          <p:cNvPr id="10017" name="Google Shape;10017;p55"/>
          <p:cNvPicPr preferRelativeResize="0"/>
          <p:nvPr/>
        </p:nvPicPr>
        <p:blipFill rotWithShape="1">
          <a:blip r:embed="rId3">
            <a:alphaModFix/>
          </a:blip>
          <a:srcRect r="2704" b="2133"/>
          <a:stretch/>
        </p:blipFill>
        <p:spPr>
          <a:xfrm>
            <a:off x="5911200" y="823175"/>
            <a:ext cx="3232800" cy="43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10;p54">
            <a:extLst>
              <a:ext uri="{FF2B5EF4-FFF2-40B4-BE49-F238E27FC236}">
                <a16:creationId xmlns:a16="http://schemas.microsoft.com/office/drawing/2014/main" id="{F165A108-4426-4BD6-B4CF-5EE4759901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03" y="3799730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/>
              <a:t>Build and deploy to streamlit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33225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Google Shape;10283;p65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0284" name="Google Shape;10284;p65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How do we know that our system work? Let’s see it in action!</a:t>
            </a:r>
            <a:endParaRPr dirty="0"/>
          </a:p>
        </p:txBody>
      </p:sp>
      <p:pic>
        <p:nvPicPr>
          <p:cNvPr id="10285" name="Google Shape;10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77"/>
          <p:cNvSpPr txBox="1"/>
          <p:nvPr/>
        </p:nvSpPr>
        <p:spPr>
          <a:xfrm>
            <a:off x="724475" y="1136625"/>
            <a:ext cx="77205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sym typeface="Pathway Gothic One"/>
              </a:rPr>
              <a:t>ALGORITHMS</a:t>
            </a: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u="sng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Try other clustering algorithms (K-means, DBSCAN)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Optimize the recommendation system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Abel"/>
                <a:cs typeface="Abel"/>
                <a:sym typeface="Pathway Gothic One"/>
              </a:rPr>
              <a:t>DATA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Gather more data to recommend users.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pic>
        <p:nvPicPr>
          <p:cNvPr id="4" name="Google Shape;10407;p75">
            <a:extLst>
              <a:ext uri="{FF2B5EF4-FFF2-40B4-BE49-F238E27FC236}">
                <a16:creationId xmlns:a16="http://schemas.microsoft.com/office/drawing/2014/main" id="{62B9931B-FF55-420E-8B35-2C0ACDB38E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9" y="948586"/>
            <a:ext cx="4582375" cy="36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708052" y="502186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10334" name="Google Shape;10334;p69"/>
          <p:cNvSpPr txBox="1">
            <a:spLocks noGrp="1"/>
          </p:cNvSpPr>
          <p:nvPr>
            <p:ph type="subTitle" idx="1"/>
          </p:nvPr>
        </p:nvSpPr>
        <p:spPr>
          <a:xfrm>
            <a:off x="414937" y="3707465"/>
            <a:ext cx="442323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Please reach out to me at</a:t>
            </a:r>
            <a:br>
              <a:rPr lang="en" b="1" dirty="0"/>
            </a:br>
            <a:r>
              <a:rPr lang="en" b="1" dirty="0"/>
              <a:t>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 </a:t>
            </a:r>
            <a:endParaRPr b="1" dirty="0"/>
          </a:p>
        </p:txBody>
      </p:sp>
      <p:pic>
        <p:nvPicPr>
          <p:cNvPr id="10336" name="Google Shape;10336;p69"/>
          <p:cNvPicPr preferRelativeResize="0"/>
          <p:nvPr/>
        </p:nvPicPr>
        <p:blipFill rotWithShape="1">
          <a:blip r:embed="rId3">
            <a:alphaModFix/>
          </a:blip>
          <a:srcRect t="3827" b="1196"/>
          <a:stretch/>
        </p:blipFill>
        <p:spPr>
          <a:xfrm>
            <a:off x="4854575" y="814700"/>
            <a:ext cx="3491925" cy="3791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0414;p75">
            <a:extLst>
              <a:ext uri="{FF2B5EF4-FFF2-40B4-BE49-F238E27FC236}">
                <a16:creationId xmlns:a16="http://schemas.microsoft.com/office/drawing/2014/main" id="{B4D46541-90C8-47E1-85B3-619441E9849F}"/>
              </a:ext>
            </a:extLst>
          </p:cNvPr>
          <p:cNvGrpSpPr/>
          <p:nvPr/>
        </p:nvGrpSpPr>
        <p:grpSpPr>
          <a:xfrm>
            <a:off x="554621" y="3767686"/>
            <a:ext cx="485758" cy="485257"/>
            <a:chOff x="3752358" y="3817349"/>
            <a:chExt cx="346056" cy="345674"/>
          </a:xfrm>
        </p:grpSpPr>
        <p:sp>
          <p:nvSpPr>
            <p:cNvPr id="9" name="Google Shape;10415;p75">
              <a:extLst>
                <a:ext uri="{FF2B5EF4-FFF2-40B4-BE49-F238E27FC236}">
                  <a16:creationId xmlns:a16="http://schemas.microsoft.com/office/drawing/2014/main" id="{DFD538A9-BF93-458F-AB32-34EF9E7E87C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6;p75">
              <a:extLst>
                <a:ext uri="{FF2B5EF4-FFF2-40B4-BE49-F238E27FC236}">
                  <a16:creationId xmlns:a16="http://schemas.microsoft.com/office/drawing/2014/main" id="{E6D9AD79-8D86-4961-B256-17EB5ADBFD8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7;p75">
              <a:extLst>
                <a:ext uri="{FF2B5EF4-FFF2-40B4-BE49-F238E27FC236}">
                  <a16:creationId xmlns:a16="http://schemas.microsoft.com/office/drawing/2014/main" id="{553AC694-1BDF-40DF-BEE4-0D64C8D3497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8;p75">
              <a:extLst>
                <a:ext uri="{FF2B5EF4-FFF2-40B4-BE49-F238E27FC236}">
                  <a16:creationId xmlns:a16="http://schemas.microsoft.com/office/drawing/2014/main" id="{A214A1A0-6D16-4C33-A057-1C5AC4B70DA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33;p69">
            <a:extLst>
              <a:ext uri="{FF2B5EF4-FFF2-40B4-BE49-F238E27FC236}">
                <a16:creationId xmlns:a16="http://schemas.microsoft.com/office/drawing/2014/main" id="{D59850B5-78D7-4B5C-85B1-36AF190C4DFA}"/>
              </a:ext>
            </a:extLst>
          </p:cNvPr>
          <p:cNvSpPr txBox="1">
            <a:spLocks/>
          </p:cNvSpPr>
          <p:nvPr/>
        </p:nvSpPr>
        <p:spPr>
          <a:xfrm>
            <a:off x="794660" y="2556635"/>
            <a:ext cx="38370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Steven L Truong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C88FB0-78FE-47FF-B0CB-FEB5C999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04" y="1027463"/>
            <a:ext cx="4947645" cy="3961962"/>
          </a:xfrm>
          <a:prstGeom prst="rect">
            <a:avLst/>
          </a:prstGeom>
        </p:spPr>
      </p:pic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C0342-6E4A-4D58-B378-BA91D89F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402492"/>
            <a:ext cx="5951915" cy="3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holding a bottle of alcohol&#10;&#10;Description automatically generated with medium confidence">
            <a:extLst>
              <a:ext uri="{FF2B5EF4-FFF2-40B4-BE49-F238E27FC236}">
                <a16:creationId xmlns:a16="http://schemas.microsoft.com/office/drawing/2014/main" id="{618C3EBD-CACE-4B77-AB46-2F4B152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666" y="12365"/>
            <a:ext cx="6328229" cy="513113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/>
            </a:outerShdw>
            <a:softEdge rad="965200"/>
          </a:effectLst>
        </p:spPr>
      </p:pic>
    </p:spTree>
    <p:extLst>
      <p:ext uri="{BB962C8B-B14F-4D97-AF65-F5344CB8AC3E}">
        <p14:creationId xmlns:p14="http://schemas.microsoft.com/office/powerpoint/2010/main" val="223645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A1-6AFA-45BB-938E-B41C11C1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383507"/>
            <a:ext cx="5910441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3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0CA56-A36A-43AB-BFD1-4DDD448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8" y="1608084"/>
            <a:ext cx="7720782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23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F256D-83AC-49D1-AB62-616C33F3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043700"/>
            <a:ext cx="4991196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56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8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8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8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7" name="Google Shape;10217;p63"/>
          <p:cNvSpPr/>
          <p:nvPr/>
        </p:nvSpPr>
        <p:spPr>
          <a:xfrm>
            <a:off x="7050568" y="19180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2" name="Google Shape;10222;p63"/>
          <p:cNvSpPr/>
          <p:nvPr/>
        </p:nvSpPr>
        <p:spPr>
          <a:xfrm rot="-2250762" flipH="1">
            <a:off x="7050507" y="1949318"/>
            <a:ext cx="1184822" cy="108688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0" name="Google Shape;10230;p63"/>
          <p:cNvSpPr txBox="1"/>
          <p:nvPr/>
        </p:nvSpPr>
        <p:spPr>
          <a:xfrm>
            <a:off x="6957443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Build streamlit app and deploy to share.streamlit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3" name="Google Shape;10233;p63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DEPLOYMENT</a:t>
            </a:r>
            <a:endParaRPr sz="26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9" name="Google Shape;10239;p63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240" name="Google Shape;10240;p63"/>
            <p:cNvSpPr/>
            <p:nvPr/>
          </p:nvSpPr>
          <p:spPr>
            <a:xfrm>
              <a:off x="4536600" y="3357950"/>
              <a:ext cx="236525" cy="253400"/>
            </a:xfrm>
            <a:custGeom>
              <a:avLst/>
              <a:gdLst/>
              <a:ahLst/>
              <a:cxnLst/>
              <a:rect l="l" t="t" r="r" b="b"/>
              <a:pathLst>
                <a:path w="9461" h="10136" extrusionOk="0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3"/>
            <p:cNvSpPr/>
            <p:nvPr/>
          </p:nvSpPr>
          <p:spPr>
            <a:xfrm>
              <a:off x="3898050" y="3642000"/>
              <a:ext cx="644275" cy="383425"/>
            </a:xfrm>
            <a:custGeom>
              <a:avLst/>
              <a:gdLst/>
              <a:ahLst/>
              <a:cxnLst/>
              <a:rect l="l" t="t" r="r" b="b"/>
              <a:pathLst>
                <a:path w="25771" h="15337" extrusionOk="0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3"/>
            <p:cNvSpPr/>
            <p:nvPr/>
          </p:nvSpPr>
          <p:spPr>
            <a:xfrm>
              <a:off x="2098250" y="238300"/>
              <a:ext cx="3403925" cy="5219025"/>
            </a:xfrm>
            <a:custGeom>
              <a:avLst/>
              <a:gdLst/>
              <a:ahLst/>
              <a:cxnLst/>
              <a:rect l="l" t="t" r="r" b="b"/>
              <a:pathLst>
                <a:path w="136157" h="208761" extrusionOk="0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8743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354</Words>
  <Application>Microsoft Office PowerPoint</Application>
  <PresentationFormat>On-screen Show (16:9)</PresentationFormat>
  <Paragraphs>94</Paragraphs>
  <Slides>32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Pathway Gothic One</vt:lpstr>
      <vt:lpstr>Nunito Light</vt:lpstr>
      <vt:lpstr>Abel</vt:lpstr>
      <vt:lpstr>Arial</vt:lpstr>
      <vt:lpstr>World Cocktail Day by Slidesgo</vt:lpstr>
      <vt:lpstr>DRINKS and COCKTAILS RECOMMENDATION SYSTEM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DATA GATHERING</vt:lpstr>
      <vt:lpstr>PowerPoint Presentation</vt:lpstr>
      <vt:lpstr>PowerPoint Presentation</vt:lpstr>
      <vt:lpstr>PowerPoint Presentation</vt:lpstr>
      <vt:lpstr>Exploratory data analysis</vt:lpstr>
      <vt:lpstr>EDA and Sentiment Analysis</vt:lpstr>
      <vt:lpstr>EDA and Sentiment Analysis</vt:lpstr>
      <vt:lpstr>EDA and Sentiment Analysis</vt:lpstr>
      <vt:lpstr>PowerPoint Presentation</vt:lpstr>
      <vt:lpstr>15 topics</vt:lpstr>
      <vt:lpstr>List of topics</vt:lpstr>
      <vt:lpstr>Cheap, affordable, good value</vt:lpstr>
      <vt:lpstr>Whiskey, bourbon with rich flavor</vt:lpstr>
      <vt:lpstr>All 15 topics</vt:lpstr>
      <vt:lpstr>Recommendation System Application Deployment</vt:lpstr>
      <vt:lpstr>DEMONSTRATION</vt:lpstr>
      <vt:lpstr>FUTURE WORK</vt:lpstr>
      <vt:lpstr>THANK YOU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DRINKS and COCKTAILS RECOMMENDATION SYSTEM</dc:title>
  <cp:lastModifiedBy>Linh Vu</cp:lastModifiedBy>
  <cp:revision>8</cp:revision>
  <dcterms:modified xsi:type="dcterms:W3CDTF">2021-05-27T21:05:38Z</dcterms:modified>
</cp:coreProperties>
</file>